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1" r:id="rId9"/>
    <p:sldId id="268" r:id="rId10"/>
    <p:sldId id="264" r:id="rId11"/>
    <p:sldId id="266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195" autoAdjust="0"/>
  </p:normalViewPr>
  <p:slideViewPr>
    <p:cSldViewPr snapToGrid="0">
      <p:cViewPr varScale="1">
        <p:scale>
          <a:sx n="91" d="100"/>
          <a:sy n="91" d="100"/>
        </p:scale>
        <p:origin x="63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A8EE2-1297-4D0E-BE50-30D303D2C56F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402F-AC86-4BAC-AB62-003169562D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5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91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11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4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Felix/</a:t>
            </a:r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236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Questions </a:t>
            </a:r>
            <a:r>
              <a:rPr lang="en-GB"/>
              <a:t>undso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61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5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8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6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3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77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jonas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20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5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0402F-AC86-4BAC-AB62-003169562D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83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41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51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35345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560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3544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2250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156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9524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76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512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853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369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60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86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04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44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90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4C06699-D4D7-4966-8F8D-39CF3349F3DB}" type="datetimeFigureOut">
              <a:rPr lang="de-CH" smtClean="0"/>
              <a:t>28.06.2018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4A388D-2FCD-414A-B023-088B4816476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0710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tre3141/ETP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AA4C1-A966-4629-B8E9-52C34ACA2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sz="6600" dirty="0" err="1"/>
              <a:t>moodlight</a:t>
            </a:r>
            <a:endParaRPr lang="en-GB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AF76BC-DAA4-49D3-B572-897B793D2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ETP2 – FS2018</a:t>
            </a:r>
          </a:p>
          <a:p>
            <a:r>
              <a:rPr lang="de-CH" dirty="0" err="1"/>
              <a:t>F.Baumann</a:t>
            </a:r>
            <a:r>
              <a:rPr lang="de-CH" dirty="0"/>
              <a:t> &amp; </a:t>
            </a:r>
            <a:r>
              <a:rPr lang="de-CH" dirty="0" err="1"/>
              <a:t>J.Schönenberger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464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6B47B-4099-4AD1-ACDD-7D2EEB63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enhancements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DC50E-3ABD-46F2-A406-D558FC62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Expansion of the alarm feature</a:t>
            </a:r>
          </a:p>
          <a:p>
            <a:r>
              <a:rPr lang="en-GB" dirty="0"/>
              <a:t>Light shows</a:t>
            </a:r>
          </a:p>
          <a:p>
            <a:r>
              <a:rPr lang="en-GB" dirty="0"/>
              <a:t>Rough adjustment of alarm sound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12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C9FB5-0C5E-4C11-BD8C-E0A1E024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6811"/>
            <a:ext cx="10353762" cy="970450"/>
          </a:xfrm>
        </p:spPr>
        <p:txBody>
          <a:bodyPr>
            <a:normAutofit/>
          </a:bodyPr>
          <a:lstStyle/>
          <a:p>
            <a:r>
              <a:rPr lang="en-GB" sz="4800" dirty="0"/>
              <a:t>Set up and usage</a:t>
            </a:r>
          </a:p>
        </p:txBody>
      </p:sp>
    </p:spTree>
    <p:extLst>
      <p:ext uri="{BB962C8B-B14F-4D97-AF65-F5344CB8AC3E}">
        <p14:creationId xmlns:p14="http://schemas.microsoft.com/office/powerpoint/2010/main" val="143264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A52C-1E24-40FF-A098-119CB9FD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buy our </a:t>
            </a:r>
            <a:r>
              <a:rPr lang="en-GB" dirty="0" err="1"/>
              <a:t>moodlight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487FC7-BBC7-48E8-B2E7-C4F4C0D88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Compact and modest design</a:t>
            </a:r>
          </a:p>
          <a:p>
            <a:r>
              <a:rPr lang="en-GB" dirty="0"/>
              <a:t>Fireproof and no fire danger</a:t>
            </a:r>
          </a:p>
          <a:p>
            <a:r>
              <a:rPr lang="en-GB" dirty="0"/>
              <a:t>Easy to use</a:t>
            </a:r>
          </a:p>
          <a:p>
            <a:r>
              <a:rPr lang="en-GB" dirty="0"/>
              <a:t>Possibility of customization</a:t>
            </a:r>
          </a:p>
        </p:txBody>
      </p:sp>
    </p:spTree>
    <p:extLst>
      <p:ext uri="{BB962C8B-B14F-4D97-AF65-F5344CB8AC3E}">
        <p14:creationId xmlns:p14="http://schemas.microsoft.com/office/powerpoint/2010/main" val="183142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CA8DA2C9-12F6-430A-806A-9620F127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578069"/>
            <a:ext cx="4609159" cy="5882471"/>
          </a:xfrm>
        </p:spPr>
      </p:pic>
    </p:spTree>
    <p:extLst>
      <p:ext uri="{BB962C8B-B14F-4D97-AF65-F5344CB8AC3E}">
        <p14:creationId xmlns:p14="http://schemas.microsoft.com/office/powerpoint/2010/main" val="78403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91700DCB-2806-4795-B8DE-D00AD4AA5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30" y="2980634"/>
            <a:ext cx="2726722" cy="387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odlight">
            <a:extLst>
              <a:ext uri="{FF2B5EF4-FFF2-40B4-BE49-F238E27FC236}">
                <a16:creationId xmlns:a16="http://schemas.microsoft.com/office/drawing/2014/main" id="{92095EB7-ADCC-43A3-B46D-F077B3E6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52" y="2307021"/>
            <a:ext cx="4068491" cy="45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odlight">
            <a:extLst>
              <a:ext uri="{FF2B5EF4-FFF2-40B4-BE49-F238E27FC236}">
                <a16:creationId xmlns:a16="http://schemas.microsoft.com/office/drawing/2014/main" id="{4FFBCDC6-6341-40D8-B7EC-1E6B7BAB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393"/>
            <a:ext cx="4267200" cy="36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oodlight">
            <a:extLst>
              <a:ext uri="{FF2B5EF4-FFF2-40B4-BE49-F238E27FC236}">
                <a16:creationId xmlns:a16="http://schemas.microsoft.com/office/drawing/2014/main" id="{63E10DFA-1AE8-4B34-B5E0-3F916C24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83" y="0"/>
            <a:ext cx="3505857" cy="26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7A1979-E78C-45E1-AB9E-8954D783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309033" cy="970450"/>
          </a:xfrm>
        </p:spPr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moodlight</a:t>
            </a:r>
            <a:r>
              <a:rPr lang="de-CH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6CD16-6E11-4015-A3D3-C1B43577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Color </a:t>
            </a:r>
            <a:r>
              <a:rPr lang="en-GB" dirty="0">
                <a:solidFill>
                  <a:schemeClr val="tx1"/>
                </a:solidFill>
              </a:rPr>
              <a:t>adjustable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lamp</a:t>
            </a:r>
            <a:endParaRPr lang="de-CH" dirty="0">
              <a:solidFill>
                <a:schemeClr val="tx1"/>
              </a:solidFill>
            </a:endParaRPr>
          </a:p>
          <a:p>
            <a:r>
              <a:rPr lang="de-CH" dirty="0">
                <a:solidFill>
                  <a:schemeClr val="tx1"/>
                </a:solidFill>
              </a:rPr>
              <a:t>Name </a:t>
            </a:r>
            <a:r>
              <a:rPr lang="de-CH" dirty="0" err="1">
                <a:solidFill>
                  <a:schemeClr val="tx1"/>
                </a:solidFill>
              </a:rPr>
              <a:t>from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lights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influence</a:t>
            </a:r>
            <a:r>
              <a:rPr lang="de-CH" dirty="0">
                <a:solidFill>
                  <a:schemeClr val="tx1"/>
                </a:solidFill>
              </a:rPr>
              <a:t> on </a:t>
            </a:r>
            <a:r>
              <a:rPr lang="de-CH" dirty="0" err="1">
                <a:solidFill>
                  <a:schemeClr val="tx1"/>
                </a:solidFill>
              </a:rPr>
              <a:t>humans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mood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0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5344A-ED69-4788-927E-D52B1F01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3117"/>
            <a:ext cx="10353762" cy="970450"/>
          </a:xfrm>
        </p:spPr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moodlight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110C42-F96A-4ADC-85D1-9DEB06C21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77" y="1376831"/>
            <a:ext cx="4204137" cy="5365559"/>
          </a:xfrm>
        </p:spPr>
      </p:pic>
    </p:spTree>
    <p:extLst>
      <p:ext uri="{BB962C8B-B14F-4D97-AF65-F5344CB8AC3E}">
        <p14:creationId xmlns:p14="http://schemas.microsoft.com/office/powerpoint/2010/main" val="149065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66D0B-FB51-48E3-A735-5093576C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special</a:t>
            </a:r>
            <a:r>
              <a:rPr lang="de-CH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13F2A-2591-43F7-AAD8-AAB4CCEC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Alarm </a:t>
            </a:r>
            <a:r>
              <a:rPr lang="de-CH" dirty="0" err="1"/>
              <a:t>function</a:t>
            </a:r>
            <a:endParaRPr lang="de-CH" dirty="0"/>
          </a:p>
          <a:p>
            <a:r>
              <a:rPr lang="de-CH" dirty="0"/>
              <a:t>Aluminium </a:t>
            </a:r>
            <a:r>
              <a:rPr lang="de-CH" dirty="0" err="1"/>
              <a:t>body</a:t>
            </a:r>
            <a:endParaRPr lang="de-CH" dirty="0"/>
          </a:p>
          <a:p>
            <a:r>
              <a:rPr lang="de-CH" dirty="0"/>
              <a:t>Open </a:t>
            </a:r>
            <a:r>
              <a:rPr lang="de-CH" dirty="0" err="1"/>
              <a:t>source</a:t>
            </a:r>
            <a:r>
              <a:rPr lang="de-CH" dirty="0"/>
              <a:t> </a:t>
            </a:r>
            <a:r>
              <a:rPr lang="de-CH" dirty="0" err="1"/>
              <a:t>software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201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E4A36-A3AB-4D99-A3A7-A3FE4CBE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Alarm </a:t>
            </a:r>
            <a:r>
              <a:rPr lang="de-CH" dirty="0" err="1"/>
              <a:t>function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D764B-3AD2-4710-A18B-C2510C864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/>
              <a:t>Kitchen </a:t>
            </a:r>
            <a:r>
              <a:rPr lang="de-CH" sz="2800" dirty="0" err="1"/>
              <a:t>timer</a:t>
            </a:r>
            <a:endParaRPr lang="de-CH" sz="2800" dirty="0"/>
          </a:p>
          <a:p>
            <a:r>
              <a:rPr lang="de-CH" sz="2800" dirty="0"/>
              <a:t>Starts </a:t>
            </a:r>
            <a:r>
              <a:rPr lang="de-CH" sz="2800" dirty="0" err="1"/>
              <a:t>alarm</a:t>
            </a:r>
            <a:r>
              <a:rPr lang="de-CH" sz="2800" dirty="0"/>
              <a:t> </a:t>
            </a:r>
            <a:r>
              <a:rPr lang="de-CH" sz="2800" dirty="0" err="1"/>
              <a:t>sound</a:t>
            </a:r>
            <a:r>
              <a:rPr lang="de-CH" sz="2800" dirty="0"/>
              <a:t> after a </a:t>
            </a:r>
            <a:r>
              <a:rPr lang="de-CH" sz="2800" dirty="0" err="1"/>
              <a:t>set</a:t>
            </a:r>
            <a:r>
              <a:rPr lang="de-CH" sz="2800" dirty="0"/>
              <a:t> time</a:t>
            </a:r>
          </a:p>
          <a:p>
            <a:endParaRPr lang="de-CH" dirty="0"/>
          </a:p>
        </p:txBody>
      </p:sp>
      <p:pic>
        <p:nvPicPr>
          <p:cNvPr id="1026" name="Picture 2" descr="Image result for alarm black">
            <a:extLst>
              <a:ext uri="{FF2B5EF4-FFF2-40B4-BE49-F238E27FC236}">
                <a16:creationId xmlns:a16="http://schemas.microsoft.com/office/drawing/2014/main" id="{DE34B694-DC23-4C2C-AA82-EFF47619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27" y="2419525"/>
            <a:ext cx="3828875" cy="38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7EEC3-2EF6-4A97-96C3-CE75E7DD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Aluminium body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2C4C9-917C-43D4-AE1D-C51537BE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Good passive heat sink</a:t>
            </a:r>
          </a:p>
          <a:p>
            <a:r>
              <a:rPr lang="en-GB" dirty="0"/>
              <a:t>Fireproof</a:t>
            </a:r>
          </a:p>
          <a:p>
            <a:r>
              <a:rPr lang="en-GB" dirty="0"/>
              <a:t>Robust</a:t>
            </a:r>
          </a:p>
          <a:p>
            <a:r>
              <a:rPr lang="en-GB" dirty="0"/>
              <a:t>Light weighted</a:t>
            </a:r>
          </a:p>
          <a:p>
            <a:r>
              <a:rPr lang="en-GB" dirty="0"/>
              <a:t>Simple design</a:t>
            </a:r>
          </a:p>
          <a:p>
            <a:r>
              <a:rPr lang="en-GB" dirty="0"/>
              <a:t>Panel mounted power plug and switch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1D21E3-279B-4668-9EB6-3180CB08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5" y="702256"/>
            <a:ext cx="4870590" cy="45458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8A71828-9BE8-46A0-80AB-1782CBD15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80" y="4508678"/>
            <a:ext cx="4246167" cy="20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2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5996C-64DD-47B5-AD95-B9D699D2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292CC9-FA2B-4681-B978-EFC6846B0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is on GitHub</a:t>
            </a:r>
            <a:br>
              <a:rPr lang="en-GB" dirty="0"/>
            </a:br>
            <a:r>
              <a:rPr lang="en-GB" dirty="0">
                <a:hlinkClick r:id="rId3"/>
              </a:rPr>
              <a:t>https://github.com/spectre3141/ETP2</a:t>
            </a:r>
            <a:endParaRPr lang="en-GB" dirty="0"/>
          </a:p>
          <a:p>
            <a:r>
              <a:rPr lang="en-GB" dirty="0"/>
              <a:t>Can be edited/extended</a:t>
            </a:r>
          </a:p>
          <a:p>
            <a:endParaRPr lang="en-GB" dirty="0"/>
          </a:p>
        </p:txBody>
      </p:sp>
      <p:pic>
        <p:nvPicPr>
          <p:cNvPr id="2050" name="Picture 2" descr="Image result for github">
            <a:extLst>
              <a:ext uri="{FF2B5EF4-FFF2-40B4-BE49-F238E27FC236}">
                <a16:creationId xmlns:a16="http://schemas.microsoft.com/office/drawing/2014/main" id="{9233BCBB-7848-4A3B-A1F3-07E638AD2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18373" r="4527" b="20822"/>
          <a:stretch/>
        </p:blipFill>
        <p:spPr bwMode="auto">
          <a:xfrm>
            <a:off x="5357611" y="3808926"/>
            <a:ext cx="5988676" cy="223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77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05FF4-D82F-464B-AF8C-C6D92E6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069219" cy="970450"/>
          </a:xfrm>
        </p:spPr>
        <p:txBody>
          <a:bodyPr/>
          <a:lstStyle/>
          <a:p>
            <a:r>
              <a:rPr lang="de-CH" dirty="0" err="1"/>
              <a:t>moodlight</a:t>
            </a:r>
            <a:r>
              <a:rPr lang="de-CH" dirty="0"/>
              <a:t> </a:t>
            </a:r>
            <a:r>
              <a:rPr lang="de-CH" dirty="0" err="1"/>
              <a:t>app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E26B-833D-42DE-B015-C5CA9F3E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Android </a:t>
            </a:r>
            <a:r>
              <a:rPr lang="de-CH" dirty="0" err="1"/>
              <a:t>app</a:t>
            </a:r>
            <a:endParaRPr lang="de-CH" dirty="0"/>
          </a:p>
          <a:p>
            <a:r>
              <a:rPr lang="de-CH" dirty="0"/>
              <a:t>Remote </a:t>
            </a:r>
            <a:r>
              <a:rPr lang="de-CH" dirty="0" err="1"/>
              <a:t>controlls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settings</a:t>
            </a:r>
            <a:r>
              <a:rPr lang="de-CH" dirty="0"/>
              <a:t> and </a:t>
            </a:r>
            <a:r>
              <a:rPr lang="de-CH" dirty="0" err="1"/>
              <a:t>alarm</a:t>
            </a:r>
            <a:r>
              <a:rPr lang="de-CH" dirty="0"/>
              <a:t> </a:t>
            </a:r>
            <a:r>
              <a:rPr lang="de-CH" dirty="0" err="1"/>
              <a:t>settings</a:t>
            </a:r>
            <a:endParaRPr lang="de-CH" dirty="0"/>
          </a:p>
          <a:p>
            <a:r>
              <a:rPr lang="de-CH" dirty="0"/>
              <a:t>Can </a:t>
            </a:r>
            <a:r>
              <a:rPr lang="de-CH" dirty="0" err="1"/>
              <a:t>controll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moodlight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anyware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room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62C40D-609B-4627-A13B-CA6328978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64" y="904977"/>
            <a:ext cx="2212905" cy="22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C:\Users\Felix Baumann\Downloads\Screenshot_20180522-091521.jpg">
            <a:extLst>
              <a:ext uri="{FF2B5EF4-FFF2-40B4-BE49-F238E27FC236}">
                <a16:creationId xmlns:a16="http://schemas.microsoft.com/office/drawing/2014/main" id="{4D454611-3AF4-406D-88EA-9B732E40056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73"/>
          <a:stretch/>
        </p:blipFill>
        <p:spPr bwMode="auto">
          <a:xfrm>
            <a:off x="1009276" y="1626187"/>
            <a:ext cx="2800852" cy="3605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C:\Users\Felix Baumann\Downloads\Screenshot_20180522-091545.jpg">
            <a:extLst>
              <a:ext uri="{FF2B5EF4-FFF2-40B4-BE49-F238E27FC236}">
                <a16:creationId xmlns:a16="http://schemas.microsoft.com/office/drawing/2014/main" id="{944D075F-77F9-4573-AB6D-DE08397A064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9"/>
          <a:stretch/>
        </p:blipFill>
        <p:spPr bwMode="auto">
          <a:xfrm>
            <a:off x="4863286" y="1626029"/>
            <a:ext cx="2465427" cy="36057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C:\Users\Felix Baumann\Downloads\Screenshot_20180522-091627.jpg">
            <a:extLst>
              <a:ext uri="{FF2B5EF4-FFF2-40B4-BE49-F238E27FC236}">
                <a16:creationId xmlns:a16="http://schemas.microsoft.com/office/drawing/2014/main" id="{989FAEF7-49D5-4580-99C9-D8018DDA981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t="19364" r="8459" b="15024"/>
          <a:stretch/>
        </p:blipFill>
        <p:spPr bwMode="auto">
          <a:xfrm>
            <a:off x="8381871" y="1626188"/>
            <a:ext cx="2578572" cy="36056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1332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162</Words>
  <Application>Microsoft Office PowerPoint</Application>
  <PresentationFormat>Breitbild</PresentationFormat>
  <Paragraphs>64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Trebuchet MS</vt:lpstr>
      <vt:lpstr>Wingdings 2</vt:lpstr>
      <vt:lpstr>Schiefer</vt:lpstr>
      <vt:lpstr>moodlight</vt:lpstr>
      <vt:lpstr>moodlight?</vt:lpstr>
      <vt:lpstr>Our moodlight</vt:lpstr>
      <vt:lpstr>Why is our product special?</vt:lpstr>
      <vt:lpstr>Alarm function</vt:lpstr>
      <vt:lpstr>Aluminium body</vt:lpstr>
      <vt:lpstr>open source software</vt:lpstr>
      <vt:lpstr>moodlight app</vt:lpstr>
      <vt:lpstr>PowerPoint-Präsentation</vt:lpstr>
      <vt:lpstr>Possible enhancements</vt:lpstr>
      <vt:lpstr>Set up and usage</vt:lpstr>
      <vt:lpstr>Why should you buy our moodlight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Moodlight</dc:title>
  <dc:creator>Jonas Schönenberger</dc:creator>
  <cp:lastModifiedBy>Jonas Schönenberger</cp:lastModifiedBy>
  <cp:revision>22</cp:revision>
  <dcterms:created xsi:type="dcterms:W3CDTF">2018-06-28T07:09:59Z</dcterms:created>
  <dcterms:modified xsi:type="dcterms:W3CDTF">2018-06-28T12:53:00Z</dcterms:modified>
</cp:coreProperties>
</file>